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1" r:id="rId2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D62"/>
    <a:srgbClr val="D85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84"/>
  </p:normalViewPr>
  <p:slideViewPr>
    <p:cSldViewPr>
      <p:cViewPr>
        <p:scale>
          <a:sx n="97" d="100"/>
          <a:sy n="97" d="100"/>
        </p:scale>
        <p:origin x="1720" y="3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D850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912787" y="3063661"/>
            <a:ext cx="2867824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975365"/>
            <a:ext cx="6443345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4484" y="2255525"/>
            <a:ext cx="9632315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2E2D62"/>
                </a:solidFill>
                <a:latin typeface="Helvetica Neue Medium"/>
                <a:cs typeface="Helvetica Neue Medium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76225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B4D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795A90-BE35-8174-F29E-057384BA8805}"/>
              </a:ext>
            </a:extLst>
          </p:cNvPr>
          <p:cNvSpPr/>
          <p:nvPr/>
        </p:nvSpPr>
        <p:spPr>
          <a:xfrm>
            <a:off x="0" y="-28575"/>
            <a:ext cx="10692130" cy="1952625"/>
          </a:xfrm>
          <a:prstGeom prst="rect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7500" y="200025"/>
            <a:ext cx="5523230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10485" algn="l"/>
                <a:tab pos="3583304" algn="l"/>
              </a:tabLst>
            </a:pPr>
            <a:r>
              <a:rPr lang="en-GB" b="1" spc="-10" dirty="0"/>
              <a:t>Mapping Stories </a:t>
            </a:r>
            <a:br>
              <a:rPr lang="en-GB" b="1" spc="-10" dirty="0"/>
            </a:br>
            <a:r>
              <a:rPr lang="en-GB" b="1" spc="-10" dirty="0"/>
              <a:t>&amp; Events</a:t>
            </a:r>
            <a:endParaRPr b="1" spc="-1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D315FFE-3722-911A-27D4-F94ACC5453FE}"/>
              </a:ext>
            </a:extLst>
          </p:cNvPr>
          <p:cNvCxnSpPr>
            <a:cxnSpLocks/>
          </p:cNvCxnSpPr>
          <p:nvPr/>
        </p:nvCxnSpPr>
        <p:spPr>
          <a:xfrm>
            <a:off x="393700" y="4581525"/>
            <a:ext cx="9829800" cy="0"/>
          </a:xfrm>
          <a:prstGeom prst="straightConnector1">
            <a:avLst/>
          </a:prstGeom>
          <a:ln>
            <a:solidFill>
              <a:srgbClr val="D8504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12254E5E-A4CF-5108-7A93-DFBE996A1369}"/>
              </a:ext>
            </a:extLst>
          </p:cNvPr>
          <p:cNvSpPr/>
          <p:nvPr/>
        </p:nvSpPr>
        <p:spPr>
          <a:xfrm>
            <a:off x="1308100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EF90290-6771-643A-39AB-92ED0CDF8F07}"/>
              </a:ext>
            </a:extLst>
          </p:cNvPr>
          <p:cNvSpPr/>
          <p:nvPr/>
        </p:nvSpPr>
        <p:spPr>
          <a:xfrm>
            <a:off x="1996077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50FF72B-3CFB-5664-BFAC-40909A9EF55C}"/>
              </a:ext>
            </a:extLst>
          </p:cNvPr>
          <p:cNvSpPr/>
          <p:nvPr/>
        </p:nvSpPr>
        <p:spPr>
          <a:xfrm>
            <a:off x="2684054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5B559F-8D6F-A162-79C2-6EDE21E7CA26}"/>
              </a:ext>
            </a:extLst>
          </p:cNvPr>
          <p:cNvSpPr/>
          <p:nvPr/>
        </p:nvSpPr>
        <p:spPr>
          <a:xfrm>
            <a:off x="3372032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FB3DF18-9873-CDE0-0CF4-7D4897C4A304}"/>
              </a:ext>
            </a:extLst>
          </p:cNvPr>
          <p:cNvSpPr/>
          <p:nvPr/>
        </p:nvSpPr>
        <p:spPr>
          <a:xfrm>
            <a:off x="4060009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81BB00-119D-4D27-5299-0E6E351CB8BC}"/>
              </a:ext>
            </a:extLst>
          </p:cNvPr>
          <p:cNvSpPr/>
          <p:nvPr/>
        </p:nvSpPr>
        <p:spPr>
          <a:xfrm>
            <a:off x="4747986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A056DE5-B6AA-AEFE-7415-8FEDFA51594E}"/>
              </a:ext>
            </a:extLst>
          </p:cNvPr>
          <p:cNvSpPr/>
          <p:nvPr/>
        </p:nvSpPr>
        <p:spPr>
          <a:xfrm>
            <a:off x="5435964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54B68E4-3D0D-3FE3-8A96-D19899F27721}"/>
              </a:ext>
            </a:extLst>
          </p:cNvPr>
          <p:cNvSpPr/>
          <p:nvPr/>
        </p:nvSpPr>
        <p:spPr>
          <a:xfrm>
            <a:off x="6123941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5C97506-935D-D0CA-FC10-81664BA2B4D7}"/>
              </a:ext>
            </a:extLst>
          </p:cNvPr>
          <p:cNvSpPr/>
          <p:nvPr/>
        </p:nvSpPr>
        <p:spPr>
          <a:xfrm>
            <a:off x="6811918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0077BF2-C124-313F-3905-24ED708341FE}"/>
              </a:ext>
            </a:extLst>
          </p:cNvPr>
          <p:cNvSpPr/>
          <p:nvPr/>
        </p:nvSpPr>
        <p:spPr>
          <a:xfrm>
            <a:off x="7499895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4C807BF-0E0C-58BA-21D6-67D209126667}"/>
              </a:ext>
            </a:extLst>
          </p:cNvPr>
          <p:cNvSpPr/>
          <p:nvPr/>
        </p:nvSpPr>
        <p:spPr>
          <a:xfrm>
            <a:off x="8187872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4894234-707C-E99E-FE5B-26A0FAFF41C1}"/>
              </a:ext>
            </a:extLst>
          </p:cNvPr>
          <p:cNvSpPr/>
          <p:nvPr/>
        </p:nvSpPr>
        <p:spPr>
          <a:xfrm>
            <a:off x="8875849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0A0D074-6A0D-7F86-471C-4C41C968E384}"/>
              </a:ext>
            </a:extLst>
          </p:cNvPr>
          <p:cNvSpPr/>
          <p:nvPr/>
        </p:nvSpPr>
        <p:spPr>
          <a:xfrm>
            <a:off x="616724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07E54C8-15F5-A66A-C6E8-0C832797222F}"/>
              </a:ext>
            </a:extLst>
          </p:cNvPr>
          <p:cNvSpPr/>
          <p:nvPr/>
        </p:nvSpPr>
        <p:spPr>
          <a:xfrm>
            <a:off x="9559790" y="4467225"/>
            <a:ext cx="228600" cy="228600"/>
          </a:xfrm>
          <a:prstGeom prst="ellipse">
            <a:avLst/>
          </a:prstGeom>
          <a:solidFill>
            <a:srgbClr val="D8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EBB68F-F7BE-3A2F-F6E9-F084ED56CD24}"/>
              </a:ext>
            </a:extLst>
          </p:cNvPr>
          <p:cNvSpPr/>
          <p:nvPr/>
        </p:nvSpPr>
        <p:spPr>
          <a:xfrm>
            <a:off x="4444594" y="676928"/>
            <a:ext cx="1988319" cy="97089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en-GB" sz="1400" dirty="0">
              <a:solidFill>
                <a:srgbClr val="1E1C3C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>
              <a:buNone/>
            </a:pPr>
            <a:r>
              <a:rPr lang="en-GB" sz="1400" dirty="0">
                <a:solidFill>
                  <a:srgbClr val="2E2D62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Which key events or perspectives are missing?</a:t>
            </a:r>
          </a:p>
          <a:p>
            <a:pPr algn="ctr"/>
            <a:endParaRPr lang="en-US" dirty="0"/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0779C534-08A5-D4DF-BE82-BF49EE5C281C}"/>
              </a:ext>
            </a:extLst>
          </p:cNvPr>
          <p:cNvSpPr/>
          <p:nvPr/>
        </p:nvSpPr>
        <p:spPr>
          <a:xfrm rot="21364480">
            <a:off x="4218272" y="1161110"/>
            <a:ext cx="676398" cy="4488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7D94FA9B-0435-7B80-E958-142EA556F7DA}"/>
              </a:ext>
            </a:extLst>
          </p:cNvPr>
          <p:cNvSpPr/>
          <p:nvPr/>
        </p:nvSpPr>
        <p:spPr>
          <a:xfrm rot="16757450">
            <a:off x="7627034" y="924166"/>
            <a:ext cx="740035" cy="6173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9A587B4-38D0-EBDC-0FC5-AA28F0F65B67}"/>
              </a:ext>
            </a:extLst>
          </p:cNvPr>
          <p:cNvSpPr/>
          <p:nvPr/>
        </p:nvSpPr>
        <p:spPr>
          <a:xfrm>
            <a:off x="6413500" y="130834"/>
            <a:ext cx="2240354" cy="12622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GB" sz="1400" dirty="0">
                <a:solidFill>
                  <a:srgbClr val="1E1C3C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Whose stories do you think were suppressed</a:t>
            </a:r>
          </a:p>
          <a:p>
            <a:pPr algn="ctr"/>
            <a:r>
              <a:rPr lang="en-GB" sz="1400" dirty="0">
                <a:solidFill>
                  <a:srgbClr val="1E1C3C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or erased during these times?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3B27B14-9F35-663E-237A-9210E9FEEC1F}"/>
              </a:ext>
            </a:extLst>
          </p:cNvPr>
          <p:cNvSpPr/>
          <p:nvPr/>
        </p:nvSpPr>
        <p:spPr>
          <a:xfrm>
            <a:off x="8618177" y="676928"/>
            <a:ext cx="1910123" cy="97089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2E2D6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How do your own lives connect with these events?</a:t>
            </a:r>
          </a:p>
        </p:txBody>
      </p:sp>
      <p:sp>
        <p:nvSpPr>
          <p:cNvPr id="50" name="Triangle 49">
            <a:extLst>
              <a:ext uri="{FF2B5EF4-FFF2-40B4-BE49-F238E27FC236}">
                <a16:creationId xmlns:a16="http://schemas.microsoft.com/office/drawing/2014/main" id="{1A7CC8FF-FEFE-C2F7-9219-C935C875FCD9}"/>
              </a:ext>
            </a:extLst>
          </p:cNvPr>
          <p:cNvSpPr/>
          <p:nvPr/>
        </p:nvSpPr>
        <p:spPr>
          <a:xfrm rot="21364480">
            <a:off x="8391855" y="1161110"/>
            <a:ext cx="676398" cy="4488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bject 3">
            <a:extLst>
              <a:ext uri="{FF2B5EF4-FFF2-40B4-BE49-F238E27FC236}">
                <a16:creationId xmlns:a16="http://schemas.microsoft.com/office/drawing/2014/main" id="{C5A062A4-CDF5-302C-3178-7D852E1484FC}"/>
              </a:ext>
            </a:extLst>
          </p:cNvPr>
          <p:cNvSpPr txBox="1">
            <a:spLocks/>
          </p:cNvSpPr>
          <p:nvPr/>
        </p:nvSpPr>
        <p:spPr>
          <a:xfrm>
            <a:off x="317500" y="4917799"/>
            <a:ext cx="990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4400" b="0" i="0">
                <a:solidFill>
                  <a:srgbClr val="2E2D62"/>
                </a:solidFill>
                <a:latin typeface="Helvetica Neue Medium"/>
                <a:ea typeface="+mj-ea"/>
                <a:cs typeface="Helvetica Neue Medium"/>
              </a:defRPr>
            </a:lvl1pPr>
          </a:lstStyle>
          <a:p>
            <a:pPr marL="12700" algn="ctr">
              <a:spcBef>
                <a:spcPts val="100"/>
              </a:spcBef>
              <a:tabLst>
                <a:tab pos="2610485" algn="l"/>
                <a:tab pos="3583304" algn="l"/>
              </a:tabLst>
            </a:pPr>
            <a:r>
              <a:rPr lang="en-GB" sz="1400" spc="-10" dirty="0"/>
              <a:t>&lt;Pre-populate this timeline with your choice of historical events&gt;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B4DD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47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Helvetica Neue</vt:lpstr>
      <vt:lpstr>Helvetica Neue Medium</vt:lpstr>
      <vt:lpstr>Office Theme</vt:lpstr>
      <vt:lpstr>Mapping Stories  &amp; Events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Broadley, Cara</cp:lastModifiedBy>
  <cp:revision>8</cp:revision>
  <dcterms:created xsi:type="dcterms:W3CDTF">2025-05-09T14:55:35Z</dcterms:created>
  <dcterms:modified xsi:type="dcterms:W3CDTF">2025-05-09T16:34:26Z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2025-03-13T00:00:00Z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2025-05-09T00:00:00Z</vt:filetime>
  </property>
  <property fmtid="{D5CDD505-2E9C-101B-9397-08002B2CF9AE}" pid="5" name="Producer">
    <vt:lpwstr>Adobe PDF Library 17.0</vt:lpwstr>
  </property>
</Properties>
</file>